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630"/>
  </p:normalViewPr>
  <p:slideViewPr>
    <p:cSldViewPr snapToGrid="0" snapToObjects="1" showGuides="1">
      <p:cViewPr varScale="1">
        <p:scale>
          <a:sx n="133" d="100"/>
          <a:sy n="133" d="100"/>
        </p:scale>
        <p:origin x="4872" y="22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8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E34-62B2-EB4A-B1FC-2E7BAC196B54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EE6-E3A6-9346-BFA0-2BE94FA73F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90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E34-62B2-EB4A-B1FC-2E7BAC196B54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EE6-E3A6-9346-BFA0-2BE94FA73F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860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E34-62B2-EB4A-B1FC-2E7BAC196B54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EE6-E3A6-9346-BFA0-2BE94FA73F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66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E34-62B2-EB4A-B1FC-2E7BAC196B54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EE6-E3A6-9346-BFA0-2BE94FA73F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6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E34-62B2-EB4A-B1FC-2E7BAC196B54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EE6-E3A6-9346-BFA0-2BE94FA73F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0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E34-62B2-EB4A-B1FC-2E7BAC196B54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EE6-E3A6-9346-BFA0-2BE94FA73F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48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E34-62B2-EB4A-B1FC-2E7BAC196B54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EE6-E3A6-9346-BFA0-2BE94FA73F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442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E34-62B2-EB4A-B1FC-2E7BAC196B54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EE6-E3A6-9346-BFA0-2BE94FA73F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941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E34-62B2-EB4A-B1FC-2E7BAC196B54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EE6-E3A6-9346-BFA0-2BE94FA73F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83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E34-62B2-EB4A-B1FC-2E7BAC196B54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EE6-E3A6-9346-BFA0-2BE94FA73F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9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67E34-62B2-EB4A-B1FC-2E7BAC196B54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4DEE6-E3A6-9346-BFA0-2BE94FA73F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4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618836" y="2974108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dirty="0" smtClean="0">
                <a:latin typeface="Marker Felt Thin" charset="0"/>
                <a:ea typeface="Marker Felt Thin" charset="0"/>
                <a:cs typeface="Marker Felt Thin" charset="0"/>
              </a:rPr>
              <a:t>Pekka Pelimies</a:t>
            </a:r>
            <a:endParaRPr lang="fi-FI" sz="4800" dirty="0"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18836" y="7616596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 smtClean="0">
                <a:latin typeface="Marker Felt Thin" charset="0"/>
                <a:ea typeface="Marker Felt Thin" charset="0"/>
                <a:cs typeface="Marker Felt Thin" charset="0"/>
              </a:rPr>
              <a:t>Lappajärvellä 10.3.2016</a:t>
            </a:r>
            <a:endParaRPr lang="fi-FI" sz="3200" dirty="0">
              <a:latin typeface="Marker Felt Thin" charset="0"/>
              <a:ea typeface="Marker Felt Thin" charset="0"/>
              <a:cs typeface="Marker Felt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4</Words>
  <Application>Microsoft Macintosh PowerPoint</Application>
  <PresentationFormat>Mukautettu</PresentationFormat>
  <Paragraphs>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Marker Felt Thin</vt:lpstr>
      <vt:lpstr>Office-teema</vt:lpstr>
      <vt:lpstr>PowerPoint-esitys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Edu Line Graphics</dc:creator>
  <cp:lastModifiedBy>Microsoft Office -käyttäjä</cp:lastModifiedBy>
  <cp:revision>3</cp:revision>
  <dcterms:created xsi:type="dcterms:W3CDTF">2016-01-13T20:57:20Z</dcterms:created>
  <dcterms:modified xsi:type="dcterms:W3CDTF">2018-10-04T20:41:01Z</dcterms:modified>
</cp:coreProperties>
</file>