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F8EC728-7403-EE62-077B-CE102D1290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E746007-5BF5-4C02-484D-96A615C37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201EEB3-3FAB-2F72-1BA3-B1B978E84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43DB8-EBAE-4A0C-B237-B34440A87F12}" type="datetimeFigureOut">
              <a:rPr lang="fi-FI" smtClean="0"/>
              <a:t>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6DD5DAC-75D0-2433-A534-09FB4891A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8A9BADF-0DBF-A149-1B9A-A8AF8BA9B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A4450-A915-4EF8-B347-E28E713EE4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9972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6A50B8A-E304-6350-EABC-FE39B8392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ECFA01C6-8260-6A0C-50A7-D5005A8C76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0A431B8-F5BE-DE8C-75EF-42021D66B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43DB8-EBAE-4A0C-B237-B34440A87F12}" type="datetimeFigureOut">
              <a:rPr lang="fi-FI" smtClean="0"/>
              <a:t>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64BBD8F-345D-77C1-7C6C-999A7492B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881492A-B674-4748-376C-BE99DC75E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A4450-A915-4EF8-B347-E28E713EE4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35117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605ADF82-D398-0FCD-31BC-5312A84876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039504E-BF76-F943-38FF-3B4F4379BA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E9EB99E-2F33-F875-9832-7AE547F14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43DB8-EBAE-4A0C-B237-B34440A87F12}" type="datetimeFigureOut">
              <a:rPr lang="fi-FI" smtClean="0"/>
              <a:t>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6DEDA1E-2818-DB9C-D9AD-076C77049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A058819-BC68-3B6D-C8A5-720D2A82F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A4450-A915-4EF8-B347-E28E713EE4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0587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AD980B-18D0-D7A4-2F78-0524FBD5D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B6A551B-CD29-A927-D7C3-E8536C567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3670C68-65CD-CE22-84E0-D07CA1AE1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43DB8-EBAE-4A0C-B237-B34440A87F12}" type="datetimeFigureOut">
              <a:rPr lang="fi-FI" smtClean="0"/>
              <a:t>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F5D1CA9-0738-FFB2-1A74-D483CAFEF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77031E1-B358-3B8C-CF72-CD5303D00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A4450-A915-4EF8-B347-E28E713EE4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1966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B9F5E8D-DCB8-0A26-ED63-F0FC44927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761E5A9-7F7C-E76D-FE99-BF57A68E7A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E84EE44-4B74-C8F9-7016-7F7F4BFBB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43DB8-EBAE-4A0C-B237-B34440A87F12}" type="datetimeFigureOut">
              <a:rPr lang="fi-FI" smtClean="0"/>
              <a:t>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6707BEC-7A6A-3D1D-59FC-9203C8D19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F585D2E-0A0D-9F63-4A6F-C3F741BA1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A4450-A915-4EF8-B347-E28E713EE4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81721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2A45F05-67A4-A5B7-75FB-A67D37A3F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C80586D-05E1-1A25-28E0-3049047869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011284B-27B0-3766-7413-F78602408F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D8932D0-809C-DAAD-4FBB-1E5D681EA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43DB8-EBAE-4A0C-B237-B34440A87F12}" type="datetimeFigureOut">
              <a:rPr lang="fi-FI" smtClean="0"/>
              <a:t>2.6.2023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AB85453-04C6-8DC1-9AAA-78347C3FE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89C0466-3263-DD5A-8365-69B16BB7B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A4450-A915-4EF8-B347-E28E713EE4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1709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81FF722-99ED-EFC5-7D84-CD8CB130F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ABB877F-D4ED-4F9B-A6D4-6678B99C17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7C851C7-6A33-2F0C-9F78-3E07E69AB6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4BA99F51-5229-C336-2ECB-3C6AA7CA3D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F2FB3673-9FB2-1728-A920-595996E653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9A64C2F7-DC23-5019-F59C-58288A281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43DB8-EBAE-4A0C-B237-B34440A87F12}" type="datetimeFigureOut">
              <a:rPr lang="fi-FI" smtClean="0"/>
              <a:t>2.6.2023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49EF2F52-0561-2D6E-D172-E1D9E278A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34D89949-E818-74FF-A7FA-EB29C7908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A4450-A915-4EF8-B347-E28E713EE4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988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140D381-97EE-747F-14D0-E34F28795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57C9AB8-73B6-5BA4-D32C-51F8E3C7D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43DB8-EBAE-4A0C-B237-B34440A87F12}" type="datetimeFigureOut">
              <a:rPr lang="fi-FI" smtClean="0"/>
              <a:t>2.6.2023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962A1FBE-21F1-C2FE-0225-4219DF87B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3B9DD6B-7C03-1DD6-B798-858055F41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A4450-A915-4EF8-B347-E28E713EE4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301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C6AD54A0-6D98-1ADB-9045-07E468D87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43DB8-EBAE-4A0C-B237-B34440A87F12}" type="datetimeFigureOut">
              <a:rPr lang="fi-FI" smtClean="0"/>
              <a:t>2.6.2023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47005048-05F7-8EAC-D671-070F50C47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46890F10-6ADB-2A0B-C57E-97A252295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A4450-A915-4EF8-B347-E28E713EE4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84745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8A26D63-18C3-B722-7E96-1ACC6AC6C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8315C2A-FCBF-3752-EF22-42166746F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F630CD4-81E8-08B3-7A8A-02C33BC8B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CA6D8F5-1C10-04A8-FE37-65386C64C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43DB8-EBAE-4A0C-B237-B34440A87F12}" type="datetimeFigureOut">
              <a:rPr lang="fi-FI" smtClean="0"/>
              <a:t>2.6.2023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C7D238A-12BF-17D5-9086-8619F7E4B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20B544F-8C3F-E7A0-05E2-B95B635EF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A4450-A915-4EF8-B347-E28E713EE4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49778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9F4B94E-BDB2-CA1E-7AB6-AB52EA6D3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6DF2207F-3C8C-9F6C-5660-A774B59AA2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A42B537-C8B0-3EA2-EE07-B88FD2D449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8AD7AC4-587E-09D8-B6FD-39084108D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43DB8-EBAE-4A0C-B237-B34440A87F12}" type="datetimeFigureOut">
              <a:rPr lang="fi-FI" smtClean="0"/>
              <a:t>2.6.2023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4B34619-D30D-57EF-C32B-1F1D6C75E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AF495F9-7E21-D77D-872A-A16DCAEB1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A4450-A915-4EF8-B347-E28E713EE4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1145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AB40A038-E0D2-D7FC-2A69-69D0BD717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89FB103-2673-CB0C-E430-79672C7B82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CF559A8-BFFC-16BF-D9B0-40E00EE565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43DB8-EBAE-4A0C-B237-B34440A87F12}" type="datetimeFigureOut">
              <a:rPr lang="fi-FI" smtClean="0"/>
              <a:t>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4BECCB3-C6D8-094C-CD83-CA7519499C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7E3D415-CAA9-0460-0A40-2F57F7930A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A4450-A915-4EF8-B347-E28E713EE4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77680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Kuva 3" descr="Kuva, joka sisältää kohteen Grafiikka, logo, Fontti, graafinen suunnittelu&#10;&#10;Kuvaus luotu automaattisesti">
            <a:extLst>
              <a:ext uri="{FF2B5EF4-FFF2-40B4-BE49-F238E27FC236}">
                <a16:creationId xmlns:a16="http://schemas.microsoft.com/office/drawing/2014/main" id="{C46DFD78-82F0-FEAE-AF36-9F108896B7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796" r="9089" b="550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A665921-4AEC-2E41-78B0-95F02E84C9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fi-FI" sz="4800"/>
              <a:t>Otsikko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22840415-5601-0022-E1E8-3EC6FB0714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fi-FI" sz="2000"/>
              <a:t>Alaotsikko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5997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874A888-A1E5-65D9-8CDA-56675ABBB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8721"/>
            <a:ext cx="4707671" cy="1225650"/>
          </a:xfrm>
        </p:spPr>
        <p:txBody>
          <a:bodyPr anchor="b">
            <a:normAutofit/>
          </a:bodyPr>
          <a:lstStyle/>
          <a:p>
            <a:r>
              <a:rPr lang="fi-FI" sz="3800">
                <a:solidFill>
                  <a:schemeClr val="bg1"/>
                </a:solidFill>
              </a:rPr>
              <a:t>Otsikko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EA38897-7BA3-4408-8083-3235339C4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1873" y="1749756"/>
            <a:ext cx="4718304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A5C1900-4ED4-085F-9D6C-3DE59E78E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7769" y="1909192"/>
            <a:ext cx="4586513" cy="3647710"/>
          </a:xfrm>
        </p:spPr>
        <p:txBody>
          <a:bodyPr>
            <a:normAutofit/>
          </a:bodyPr>
          <a:lstStyle/>
          <a:p>
            <a:r>
              <a:rPr lang="fi-FI" sz="2000">
                <a:solidFill>
                  <a:schemeClr val="bg1"/>
                </a:solidFill>
              </a:rPr>
              <a:t>Tekstiä</a:t>
            </a:r>
          </a:p>
          <a:p>
            <a:r>
              <a:rPr lang="fi-FI" sz="2000">
                <a:solidFill>
                  <a:schemeClr val="bg1"/>
                </a:solidFill>
              </a:rPr>
              <a:t>Tekstiä</a:t>
            </a:r>
          </a:p>
          <a:p>
            <a:r>
              <a:rPr lang="fi-FI" sz="2000">
                <a:solidFill>
                  <a:schemeClr val="bg1"/>
                </a:solidFill>
              </a:rPr>
              <a:t>Tekstiä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11AD06B-AB20-4097-8606-5DA00DBA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4027" y="5707672"/>
            <a:ext cx="4713997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Kuva 3" descr="Kuva, joka sisältää kohteen Grafiikka, logo, Fontti, graafinen suunnittelu&#10;&#10;Kuvaus luotu automaattisesti">
            <a:extLst>
              <a:ext uri="{FF2B5EF4-FFF2-40B4-BE49-F238E27FC236}">
                <a16:creationId xmlns:a16="http://schemas.microsoft.com/office/drawing/2014/main" id="{C3A785C2-9FC2-747E-4209-7D39FF230B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5453" y="1077383"/>
            <a:ext cx="5666547" cy="470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394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874A888-A1E5-65D9-8CDA-56675ABBB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8721"/>
            <a:ext cx="4707671" cy="1225650"/>
          </a:xfrm>
        </p:spPr>
        <p:txBody>
          <a:bodyPr anchor="b">
            <a:normAutofit/>
          </a:bodyPr>
          <a:lstStyle/>
          <a:p>
            <a:r>
              <a:rPr lang="fi-FI" sz="3800">
                <a:solidFill>
                  <a:schemeClr val="bg1"/>
                </a:solidFill>
              </a:rPr>
              <a:t>Otsikko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EA38897-7BA3-4408-8083-3235339C4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1873" y="1749756"/>
            <a:ext cx="4718304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A5C1900-4ED4-085F-9D6C-3DE59E78E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7769" y="1909192"/>
            <a:ext cx="4586513" cy="3647710"/>
          </a:xfrm>
        </p:spPr>
        <p:txBody>
          <a:bodyPr>
            <a:normAutofit/>
          </a:bodyPr>
          <a:lstStyle/>
          <a:p>
            <a:r>
              <a:rPr lang="fi-FI" sz="2000">
                <a:solidFill>
                  <a:schemeClr val="bg1"/>
                </a:solidFill>
              </a:rPr>
              <a:t>Tekstiä</a:t>
            </a:r>
          </a:p>
          <a:p>
            <a:r>
              <a:rPr lang="fi-FI" sz="2000">
                <a:solidFill>
                  <a:schemeClr val="bg1"/>
                </a:solidFill>
              </a:rPr>
              <a:t>Tekstiä</a:t>
            </a:r>
          </a:p>
          <a:p>
            <a:r>
              <a:rPr lang="fi-FI" sz="2000">
                <a:solidFill>
                  <a:schemeClr val="bg1"/>
                </a:solidFill>
              </a:rPr>
              <a:t>Tekstiä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11AD06B-AB20-4097-8606-5DA00DBA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4027" y="5707672"/>
            <a:ext cx="4713997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Kuva 3" descr="Kuva, joka sisältää kohteen Grafiikka, logo, Fontti, graafinen suunnittelu&#10;&#10;Kuvaus luotu automaattisesti">
            <a:extLst>
              <a:ext uri="{FF2B5EF4-FFF2-40B4-BE49-F238E27FC236}">
                <a16:creationId xmlns:a16="http://schemas.microsoft.com/office/drawing/2014/main" id="{C3A785C2-9FC2-747E-4209-7D39FF230B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5453" y="1077383"/>
            <a:ext cx="5666547" cy="470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06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Kuva 3" descr="Kuva, joka sisältää kohteen Grafiikka, logo, Fontti, graafinen suunnittelu&#10;&#10;Kuvaus luotu automaattisesti">
            <a:extLst>
              <a:ext uri="{FF2B5EF4-FFF2-40B4-BE49-F238E27FC236}">
                <a16:creationId xmlns:a16="http://schemas.microsoft.com/office/drawing/2014/main" id="{C46DFD78-82F0-FEAE-AF36-9F108896B7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796" r="9089" b="550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A665921-4AEC-2E41-78B0-95F02E84C9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fi-FI" sz="4800" dirty="0"/>
              <a:t>Kiitos!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3458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</Words>
  <Application>Microsoft Office PowerPoint</Application>
  <PresentationFormat>Laajakuva</PresentationFormat>
  <Paragraphs>11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Office-teema</vt:lpstr>
      <vt:lpstr>Otsikko</vt:lpstr>
      <vt:lpstr>Otsikko</vt:lpstr>
      <vt:lpstr>Otsikko</vt:lpstr>
      <vt:lpstr>Kiitos!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Otsikko</dc:title>
  <dc:creator>Heikki Tiihonen</dc:creator>
  <cp:lastModifiedBy>Heikki Tiihonen</cp:lastModifiedBy>
  <cp:revision>1</cp:revision>
  <dcterms:created xsi:type="dcterms:W3CDTF">2023-06-02T10:25:06Z</dcterms:created>
  <dcterms:modified xsi:type="dcterms:W3CDTF">2023-06-02T10:30:19Z</dcterms:modified>
</cp:coreProperties>
</file>